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15"/>
    <p:restoredTop sz="96327"/>
  </p:normalViewPr>
  <p:slideViewPr>
    <p:cSldViewPr snapToGrid="0" snapToObjects="1">
      <p:cViewPr varScale="1">
        <p:scale>
          <a:sx n="72" d="100"/>
          <a:sy n="72" d="100"/>
        </p:scale>
        <p:origin x="23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26CD-6148-7044-BDE5-31B8863A56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unique slide titles.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clear and accurate link text that </a:t>
            </a:r>
            <a:br>
              <a:rPr lang="en-US" dirty="0"/>
            </a:br>
            <a:r>
              <a:rPr lang="en-US" dirty="0"/>
              <a:t>tells the user where the link takes them.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alt-text to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Use the accessibility checker to </a:t>
            </a:r>
            <a:br>
              <a:rPr lang="en-US"/>
            </a:br>
            <a:r>
              <a:rPr lang="en-US"/>
              <a:t>review your presentation.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70A73-DDBC-DF4B-9B9F-9D6664B5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43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1_Office Theme</vt:lpstr>
      <vt:lpstr>Presentation Title</vt:lpstr>
      <vt:lpstr>Accessibility 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Healy, Devin Marie</cp:lastModifiedBy>
  <cp:revision>20</cp:revision>
  <dcterms:created xsi:type="dcterms:W3CDTF">2020-03-10T16:22:03Z</dcterms:created>
  <dcterms:modified xsi:type="dcterms:W3CDTF">2020-09-01T13:50:19Z</dcterms:modified>
</cp:coreProperties>
</file>